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2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3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4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0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3771" y="187869"/>
            <a:ext cx="6188190" cy="206266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Spotify Database System</a:t>
            </a:r>
            <a:br>
              <a:rPr lang="en-US" sz="4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4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CIS 3400</a:t>
            </a:r>
            <a:br>
              <a:rPr lang="en-US" sz="4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4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EMWA</a:t>
            </a:r>
            <a:br>
              <a:rPr lang="en-US" sz="4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4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Group 11</a:t>
            </a:r>
          </a:p>
        </p:txBody>
      </p:sp>
      <p:sp>
        <p:nvSpPr>
          <p:cNvPr id="23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AC3BF0FA-36FA-4CE9-840E-F7C3A8F16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81796" y="947378"/>
            <a:ext cx="6858001" cy="4963245"/>
          </a:xfrm>
          <a:custGeom>
            <a:avLst/>
            <a:gdLst>
              <a:gd name="connsiteX0" fmla="*/ 6858001 w 6858001"/>
              <a:gd name="connsiteY0" fmla="*/ 1177 h 4963245"/>
              <a:gd name="connsiteX1" fmla="*/ 6858001 w 6858001"/>
              <a:gd name="connsiteY1" fmla="*/ 1344715 h 4963245"/>
              <a:gd name="connsiteX2" fmla="*/ 6858000 w 6858001"/>
              <a:gd name="connsiteY2" fmla="*/ 1344715 h 4963245"/>
              <a:gd name="connsiteX3" fmla="*/ 6858000 w 6858001"/>
              <a:gd name="connsiteY3" fmla="*/ 4963245 h 4963245"/>
              <a:gd name="connsiteX4" fmla="*/ 0 w 6858001"/>
              <a:gd name="connsiteY4" fmla="*/ 4963244 h 4963245"/>
              <a:gd name="connsiteX5" fmla="*/ 0 w 6858001"/>
              <a:gd name="connsiteY5" fmla="*/ 900697 h 4963245"/>
              <a:gd name="connsiteX6" fmla="*/ 1 w 6858001"/>
              <a:gd name="connsiteY6" fmla="*/ 900697 h 4963245"/>
              <a:gd name="connsiteX7" fmla="*/ 1 w 6858001"/>
              <a:gd name="connsiteY7" fmla="*/ 0 h 4963245"/>
              <a:gd name="connsiteX8" fmla="*/ 40463 w 6858001"/>
              <a:gd name="connsiteY8" fmla="*/ 5883 h 4963245"/>
              <a:gd name="connsiteX9" fmla="*/ 159107 w 6858001"/>
              <a:gd name="connsiteY9" fmla="*/ 23196 h 4963245"/>
              <a:gd name="connsiteX10" fmla="*/ 245518 w 6858001"/>
              <a:gd name="connsiteY10" fmla="*/ 35299 h 4963245"/>
              <a:gd name="connsiteX11" fmla="*/ 348388 w 6858001"/>
              <a:gd name="connsiteY11" fmla="*/ 48073 h 4963245"/>
              <a:gd name="connsiteX12" fmla="*/ 470460 w 6858001"/>
              <a:gd name="connsiteY12" fmla="*/ 63369 h 4963245"/>
              <a:gd name="connsiteX13" fmla="*/ 605563 w 6858001"/>
              <a:gd name="connsiteY13" fmla="*/ 79506 h 4963245"/>
              <a:gd name="connsiteX14" fmla="*/ 757810 w 6858001"/>
              <a:gd name="connsiteY14" fmla="*/ 96483 h 4963245"/>
              <a:gd name="connsiteX15" fmla="*/ 923774 w 6858001"/>
              <a:gd name="connsiteY15" fmla="*/ 114469 h 4963245"/>
              <a:gd name="connsiteX16" fmla="*/ 1104139 w 6858001"/>
              <a:gd name="connsiteY16" fmla="*/ 132454 h 4963245"/>
              <a:gd name="connsiteX17" fmla="*/ 1296163 w 6858001"/>
              <a:gd name="connsiteY17" fmla="*/ 150776 h 4963245"/>
              <a:gd name="connsiteX18" fmla="*/ 1503275 w 6858001"/>
              <a:gd name="connsiteY18" fmla="*/ 167753 h 4963245"/>
              <a:gd name="connsiteX19" fmla="*/ 1719988 w 6858001"/>
              <a:gd name="connsiteY19" fmla="*/ 184058 h 4963245"/>
              <a:gd name="connsiteX20" fmla="*/ 1949045 w 6858001"/>
              <a:gd name="connsiteY20" fmla="*/ 198849 h 4963245"/>
              <a:gd name="connsiteX21" fmla="*/ 2187703 w 6858001"/>
              <a:gd name="connsiteY21" fmla="*/ 212969 h 4963245"/>
              <a:gd name="connsiteX22" fmla="*/ 2436649 w 6858001"/>
              <a:gd name="connsiteY22" fmla="*/ 226248 h 4963245"/>
              <a:gd name="connsiteX23" fmla="*/ 2564208 w 6858001"/>
              <a:gd name="connsiteY23" fmla="*/ 230955 h 4963245"/>
              <a:gd name="connsiteX24" fmla="*/ 2694509 w 6858001"/>
              <a:gd name="connsiteY24" fmla="*/ 236165 h 4963245"/>
              <a:gd name="connsiteX25" fmla="*/ 2826868 w 6858001"/>
              <a:gd name="connsiteY25" fmla="*/ 241040 h 4963245"/>
              <a:gd name="connsiteX26" fmla="*/ 2959914 w 6858001"/>
              <a:gd name="connsiteY26" fmla="*/ 244234 h 4963245"/>
              <a:gd name="connsiteX27" fmla="*/ 3095702 w 6858001"/>
              <a:gd name="connsiteY27" fmla="*/ 247091 h 4963245"/>
              <a:gd name="connsiteX28" fmla="*/ 3232862 w 6858001"/>
              <a:gd name="connsiteY28" fmla="*/ 250117 h 4963245"/>
              <a:gd name="connsiteX29" fmla="*/ 3372765 w 6858001"/>
              <a:gd name="connsiteY29" fmla="*/ 252134 h 4963245"/>
              <a:gd name="connsiteX30" fmla="*/ 3514040 w 6858001"/>
              <a:gd name="connsiteY30" fmla="*/ 252134 h 4963245"/>
              <a:gd name="connsiteX31" fmla="*/ 3656686 w 6858001"/>
              <a:gd name="connsiteY31" fmla="*/ 253142 h 4963245"/>
              <a:gd name="connsiteX32" fmla="*/ 3800704 w 6858001"/>
              <a:gd name="connsiteY32" fmla="*/ 252134 h 4963245"/>
              <a:gd name="connsiteX33" fmla="*/ 3946780 w 6858001"/>
              <a:gd name="connsiteY33" fmla="*/ 250117 h 4963245"/>
              <a:gd name="connsiteX34" fmla="*/ 4092855 w 6858001"/>
              <a:gd name="connsiteY34" fmla="*/ 248268 h 4963245"/>
              <a:gd name="connsiteX35" fmla="*/ 4240988 w 6858001"/>
              <a:gd name="connsiteY35" fmla="*/ 244234 h 4963245"/>
              <a:gd name="connsiteX36" fmla="*/ 4390492 w 6858001"/>
              <a:gd name="connsiteY36" fmla="*/ 240032 h 4963245"/>
              <a:gd name="connsiteX37" fmla="*/ 4539997 w 6858001"/>
              <a:gd name="connsiteY37" fmla="*/ 235157 h 4963245"/>
              <a:gd name="connsiteX38" fmla="*/ 4690873 w 6858001"/>
              <a:gd name="connsiteY38" fmla="*/ 228266 h 4963245"/>
              <a:gd name="connsiteX39" fmla="*/ 4843120 w 6858001"/>
              <a:gd name="connsiteY39" fmla="*/ 220029 h 4963245"/>
              <a:gd name="connsiteX40" fmla="*/ 4996054 w 6858001"/>
              <a:gd name="connsiteY40" fmla="*/ 212129 h 4963245"/>
              <a:gd name="connsiteX41" fmla="*/ 5148987 w 6858001"/>
              <a:gd name="connsiteY41" fmla="*/ 202044 h 4963245"/>
              <a:gd name="connsiteX42" fmla="*/ 5303978 w 6858001"/>
              <a:gd name="connsiteY42" fmla="*/ 189941 h 4963245"/>
              <a:gd name="connsiteX43" fmla="*/ 5456911 w 6858001"/>
              <a:gd name="connsiteY43" fmla="*/ 177839 h 4963245"/>
              <a:gd name="connsiteX44" fmla="*/ 5612588 w 6858001"/>
              <a:gd name="connsiteY44" fmla="*/ 163887 h 4963245"/>
              <a:gd name="connsiteX45" fmla="*/ 5768950 w 6858001"/>
              <a:gd name="connsiteY45" fmla="*/ 148591 h 4963245"/>
              <a:gd name="connsiteX46" fmla="*/ 5923255 w 6858001"/>
              <a:gd name="connsiteY46" fmla="*/ 132455 h 4963245"/>
              <a:gd name="connsiteX47" fmla="*/ 6079618 w 6858001"/>
              <a:gd name="connsiteY47" fmla="*/ 113629 h 4963245"/>
              <a:gd name="connsiteX48" fmla="*/ 6235294 w 6858001"/>
              <a:gd name="connsiteY48" fmla="*/ 93458 h 4963245"/>
              <a:gd name="connsiteX49" fmla="*/ 6391657 w 6858001"/>
              <a:gd name="connsiteY49" fmla="*/ 73455 h 4963245"/>
              <a:gd name="connsiteX50" fmla="*/ 6547333 w 6858001"/>
              <a:gd name="connsiteY50" fmla="*/ 50091 h 4963245"/>
              <a:gd name="connsiteX51" fmla="*/ 6702324 w 6858001"/>
              <a:gd name="connsiteY51" fmla="*/ 26222 h 4963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4963245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4963245"/>
                </a:lnTo>
                <a:lnTo>
                  <a:pt x="0" y="4963244"/>
                </a:lnTo>
                <a:lnTo>
                  <a:pt x="0" y="900697"/>
                </a:lnTo>
                <a:lnTo>
                  <a:pt x="1" y="90069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BBA213-8D68-0C4B-8942-A81D5B1D09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9871" y="1721993"/>
            <a:ext cx="3414010" cy="3414010"/>
          </a:xfrm>
          <a:prstGeom prst="rect">
            <a:avLst/>
          </a:prstGeom>
          <a:effectLst/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119" y="3422028"/>
            <a:ext cx="618818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Stephen chan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Steven Du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Jackie Mok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Andrew Ivanov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Denny Huang</a:t>
            </a:r>
          </a:p>
        </p:txBody>
      </p:sp>
    </p:spTree>
    <p:extLst>
      <p:ext uri="{BB962C8B-B14F-4D97-AF65-F5344CB8AC3E}">
        <p14:creationId xmlns:p14="http://schemas.microsoft.com/office/powerpoint/2010/main" val="3531084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394797" cy="596470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09ECDC8-66C6-F94A-9722-BCD021415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4796" y="0"/>
            <a:ext cx="2925931" cy="226976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     E-R </a:t>
            </a:r>
            <a:br>
              <a:rPr lang="en-US" dirty="0"/>
            </a:br>
            <a:r>
              <a:rPr lang="en-US" dirty="0"/>
              <a:t>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3F2F19-32AE-7240-8443-6BF7B23A9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5492" y="1983544"/>
            <a:ext cx="1756507" cy="175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45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9823"/>
            <a:ext cx="10835969" cy="5648178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24C5BE9-4EA2-9140-B0C4-ABC99CC88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782" y="303158"/>
            <a:ext cx="3892435" cy="1400530"/>
          </a:xfrm>
        </p:spPr>
        <p:txBody>
          <a:bodyPr/>
          <a:lstStyle/>
          <a:p>
            <a:r>
              <a:rPr lang="en-US" dirty="0"/>
              <a:t>Account Form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B79683-AA3E-934E-A9BE-F4875E6D9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2217" y="0"/>
            <a:ext cx="1145656" cy="11456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349709-6C33-2D47-AB8A-8C99B15FF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126" y="0"/>
            <a:ext cx="1145656" cy="114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2487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17</Words>
  <Application>Microsoft Macintosh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</vt:lpstr>
      <vt:lpstr>Spotify Database System CIS 3400 EMWA Group 11</vt:lpstr>
      <vt:lpstr>     E-R  Model</vt:lpstr>
      <vt:lpstr>Account Form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Database System CIS 3400 EMWA Group 11</dc:title>
  <dc:creator>STEVEN.DU@baruchmail.cuny.edu</dc:creator>
  <cp:lastModifiedBy>STEVEN.DU@baruchmail.cuny.edu</cp:lastModifiedBy>
  <cp:revision>1</cp:revision>
  <dcterms:created xsi:type="dcterms:W3CDTF">2019-05-22T07:18:09Z</dcterms:created>
  <dcterms:modified xsi:type="dcterms:W3CDTF">2019-05-22T07:24:26Z</dcterms:modified>
</cp:coreProperties>
</file>